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b="1" dirty="0">
                <a:solidFill>
                  <a:srgbClr val="FF0000"/>
                </a:solidFill>
              </a:rPr>
              <a:t>(attention aux accords)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buClr>
                <a:srgbClr val="93A299"/>
              </a:buClr>
            </a:pPr>
            <a:r>
              <a:rPr lang="fr-FR" sz="32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Cette jolie fille ramassait des feuilles. </a:t>
            </a:r>
          </a:p>
          <a:p>
            <a:pPr lvl="0">
              <a:buClr>
                <a:srgbClr val="93A299"/>
              </a:buClr>
            </a:pPr>
            <a:r>
              <a:rPr lang="fr-FR" sz="32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…</a:t>
            </a:r>
            <a:endParaRPr lang="fr-FR" sz="3200" dirty="0">
              <a:solidFill>
                <a:srgbClr val="564B3C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bel arbre fleuri plaisait beaucoup à Jean. </a:t>
            </a:r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…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buClr>
                <a:srgbClr val="93A299"/>
              </a:buClr>
            </a:pPr>
            <a:r>
              <a:rPr lang="fr-FR" sz="35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Cette jolie fille ramassait des feuilles. </a:t>
            </a:r>
          </a:p>
          <a:p>
            <a:pPr lvl="0">
              <a:buClr>
                <a:srgbClr val="93A299"/>
              </a:buClr>
            </a:pP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jolie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fille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ramassai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 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feuilles.</a:t>
            </a:r>
            <a:endParaRPr lang="fr-FR" sz="3500" dirty="0">
              <a:solidFill>
                <a:srgbClr val="0070C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sz="3500" dirty="0"/>
          </a:p>
          <a:p>
            <a:pPr lvl="0">
              <a:buClr>
                <a:srgbClr val="93A299"/>
              </a:buClr>
            </a:pPr>
            <a:r>
              <a:rPr lang="fr-FR" sz="35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bel arbre fleuri plaisait beaucoup à Jean.</a:t>
            </a:r>
          </a:p>
          <a:p>
            <a:pPr lvl="0">
              <a:buClr>
                <a:srgbClr val="93A299"/>
              </a:buClr>
            </a:pPr>
            <a:r>
              <a:rPr lang="fr-FR" sz="35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beau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arbre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fleuri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plaisai</a:t>
            </a:r>
            <a:r>
              <a:rPr lang="fr-FR" sz="35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</a:t>
            </a:r>
            <a:r>
              <a:rPr lang="fr-FR" sz="35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b="1" dirty="0">
                <a:solidFill>
                  <a:srgbClr val="FF0000"/>
                </a:solidFill>
              </a:rPr>
              <a:t>(attention aux accords)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buClr>
                <a:srgbClr val="93A299"/>
              </a:buClr>
            </a:pPr>
            <a:r>
              <a:rPr lang="fr-FR" sz="32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grand arbre apportait beaucoup d’ombre. </a:t>
            </a:r>
          </a:p>
          <a:p>
            <a:pPr lvl="0">
              <a:buClr>
                <a:srgbClr val="93A299"/>
              </a:buClr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… arbres </a:t>
            </a:r>
            <a:r>
              <a:rPr lang="fr-FR" sz="32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fr-FR" sz="3200" dirty="0">
              <a:solidFill>
                <a:srgbClr val="564B3C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grande dame sévère voulait acheter du pain.  </a:t>
            </a:r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… dames…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3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grand arbre apportait beaucoup d’ombre. </a:t>
            </a:r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 grands arbres apportaient beaucoup …</a:t>
            </a:r>
            <a:endParaRPr lang="fr-FR" sz="3600" dirty="0">
              <a:solidFill>
                <a:srgbClr val="0070C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sz="3500" dirty="0"/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grande dame sévère voulait acheter du pain.  </a:t>
            </a:r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(De) grandes dames voulaient acheter …</a:t>
            </a: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07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b="1" dirty="0">
                <a:solidFill>
                  <a:srgbClr val="FF0000"/>
                </a:solidFill>
              </a:rPr>
              <a:t>(attention aux accords)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buClr>
                <a:srgbClr val="93A299"/>
              </a:buClr>
            </a:pPr>
            <a:r>
              <a:rPr lang="fr-FR" sz="32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avions puissants passaient bruyamment. </a:t>
            </a:r>
          </a:p>
          <a:p>
            <a:pPr lvl="0">
              <a:buClr>
                <a:srgbClr val="93A299"/>
              </a:buClr>
            </a:pPr>
            <a:r>
              <a:rPr lang="fr-FR" sz="32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… passait …</a:t>
            </a:r>
            <a:endParaRPr lang="fr-FR" sz="3200" dirty="0">
              <a:solidFill>
                <a:srgbClr val="564B3C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élèves sages revenaient d’une sortie scolaire. </a:t>
            </a:r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…revenait…</a:t>
            </a:r>
            <a:endParaRPr lang="fr-FR" sz="32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748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avions puissants passaient bruyamment. </a:t>
            </a:r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avion puissant passait bruyamment.</a:t>
            </a:r>
            <a:endParaRPr lang="fr-FR" sz="3600" dirty="0">
              <a:solidFill>
                <a:srgbClr val="0070C0"/>
              </a:solidFill>
            </a:endParaRP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sz="3500" dirty="0"/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564B3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élèves sages revenaient d’une sortie scolaire. </a:t>
            </a:r>
          </a:p>
          <a:p>
            <a:pPr lvl="0">
              <a:buClr>
                <a:srgbClr val="93A299"/>
              </a:buClr>
            </a:pP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Cet élève sage revenait d’une sortie scolaire.</a:t>
            </a: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696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234</Words>
  <Application>Microsoft Office PowerPoint</Application>
  <PresentationFormat>Grand écran</PresentationFormat>
  <Paragraphs>73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2</vt:lpstr>
      <vt:lpstr>Change le mot indiqué  (attention aux accords)</vt:lpstr>
      <vt:lpstr>Correction</vt:lpstr>
      <vt:lpstr>Change le mot indiqué  (attention aux accords)</vt:lpstr>
      <vt:lpstr>Correction</vt:lpstr>
      <vt:lpstr>Change le mot indiqué  (attention aux accords)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2021-08-21T19:27:37Z</dcterms:modified>
</cp:coreProperties>
</file>